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alveor" initials="m" lastIdx="3" clrIdx="0">
    <p:extLst>
      <p:ext uri="{19B8F6BF-5375-455C-9EA6-DF929625EA0E}">
        <p15:presenceInfo xmlns:p15="http://schemas.microsoft.com/office/powerpoint/2012/main" userId="metalve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08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38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518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07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23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07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466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441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85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82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21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1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127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996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17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615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64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1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9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706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39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3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04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21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96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80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45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3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2692600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021194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6219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9489585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17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7392156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41489649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15045994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54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8574687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1335838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18173346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212691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6708159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9009306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3358892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441585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13129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33500" y="2987700"/>
            <a:ext cx="8349729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Аукционы </a:t>
            </a:r>
            <a:r>
              <a:rPr lang="be" sz="1400" b="1" dirty="0">
                <a:solidFill>
                  <a:srgbClr val="5F636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Ay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be" sz="1400" b="1" dirty="0">
                <a:solidFill>
                  <a:srgbClr val="5F636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BY" sz="1400" dirty="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BY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крупнейшая в Беларуси онлайн площадка для продажи и покупки товаров.</a:t>
            </a:r>
            <a:endParaRPr lang="en-US" sz="1400" dirty="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Аукционы со ставками или продажа по фиксированной цене.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625" y="814100"/>
            <a:ext cx="2857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00584"/>
            <a:ext cx="5073306" cy="11279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Go to any lot on page +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Add to favorites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DD9F76-7531-688C-577D-2228C9CD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22" y="1509489"/>
            <a:ext cx="4690409" cy="12393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A319A1-E273-CDAC-17D9-BEBFCA7A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6" y="2748810"/>
            <a:ext cx="5331158" cy="23946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219459-8812-E0A1-3693-EACE8D60A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86" y="2343118"/>
            <a:ext cx="1448002" cy="4572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1E5E25-CC3F-2843-B8F4-DD430E502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86" y="2800382"/>
            <a:ext cx="1409897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00584"/>
            <a:ext cx="5073306" cy="11279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Choose featured lots +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Reset featured lots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5FFFA1-D13E-2FE6-8053-5ADD3083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" y="1628566"/>
            <a:ext cx="8710161" cy="259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FC743D-BD53-9D20-1D15-A25E1CA7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5" y="1995409"/>
            <a:ext cx="8499056" cy="14688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8517B6-3B4B-9304-137B-56594FB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" y="3571978"/>
            <a:ext cx="8499056" cy="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001168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Total number of lots on Home Page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35F629-4E19-9A7C-AECD-98113366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54" y="1530623"/>
            <a:ext cx="4446991" cy="36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354914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Main logo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Location + Change of location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Create Button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Header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07DAF0-9DD9-068A-713E-9FD3A95A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972"/>
            <a:ext cx="9144000" cy="6987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6FD8F7-8779-A4AE-5792-CE72D9905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8" y="2851363"/>
            <a:ext cx="1519449" cy="14098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2EB20A-A063-23AA-8793-E128A59B3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1260"/>
            <a:ext cx="2908322" cy="8416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4846FE-8BEC-B707-BFAD-C311CF19E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067" y="3089808"/>
            <a:ext cx="5821933" cy="17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021191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News Ay.by + Forum Ay.by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Ay.by info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Footer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050C0-5413-0C7F-0FFD-1D2B6909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982"/>
            <a:ext cx="9144000" cy="16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4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Sell page</a:t>
            </a:r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82106-4B5F-B2BA-6F3E-8AF01946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614050"/>
            <a:ext cx="5925524" cy="4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F5C52-546F-50EE-101C-2160B77B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5" y="1115885"/>
            <a:ext cx="5540766" cy="39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719667-A6AD-83DF-A3FF-BDA3CF8F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3" y="1076161"/>
            <a:ext cx="5009827" cy="40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B2347-BC9C-E99C-7A48-5D8C8EE4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3" y="1024528"/>
            <a:ext cx="4148154" cy="30944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C9A541-3866-FA9A-3BB9-CA33A992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27" y="1125547"/>
            <a:ext cx="4508473" cy="24638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0E52B5-F04E-B430-D3E0-6593A290C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8675"/>
            <a:ext cx="7103780" cy="1044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BE3C8D-8C92-A71B-E476-E0C1E66F0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550" y="3063574"/>
            <a:ext cx="3089450" cy="20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7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Creation Failed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F7046-8B0E-B350-8027-E521C380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14" y="986762"/>
            <a:ext cx="5275120" cy="4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Home page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AA5D0F-E316-8477-1D57-CEECCAE53A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3FEE39-94A0-BD1A-8D8A-8D8FD23B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614050"/>
            <a:ext cx="6460554" cy="44560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901051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description frame size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Attach file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Fields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60B89-17DB-4016-C32F-AE72531F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5" y="1390685"/>
            <a:ext cx="3857923" cy="986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9B561C-EF2A-964E-E513-222927DF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66" y="1390685"/>
            <a:ext cx="3859688" cy="1647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51D4B5-88BF-D8DA-42FE-C3F2C544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95" y="3024779"/>
            <a:ext cx="4993725" cy="4327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9B8BA9-8B97-4985-9601-A2DAEAAC0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35" y="3457568"/>
            <a:ext cx="5235280" cy="14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All lots page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4CFE56-34D6-17EA-9C61-28B3B158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50"/>
            <a:ext cx="4950763" cy="34415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C5F12-7164-76F3-A396-3F5EF986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763" y="2208235"/>
            <a:ext cx="4193237" cy="29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7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774237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All lots + Change type of auction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Change relevance of auction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54BAC-C20E-4E39-DF33-06CC5CF6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4" y="1342817"/>
            <a:ext cx="6781245" cy="5661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270D2F-0685-49EA-F630-906CC76BD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5" y="1972725"/>
            <a:ext cx="1156277" cy="13948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27F5D-AAB1-162B-759C-6523AD18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481" y="2049491"/>
            <a:ext cx="5686439" cy="8561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E5AACF-F290-5F0C-1305-9ED03C460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77" y="3402068"/>
            <a:ext cx="1641141" cy="16596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851DC-52CD-9EA8-5B72-DCAE955B8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263" y="3169682"/>
            <a:ext cx="1281473" cy="1884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022C79-FE0F-7F57-F7B7-79073F1A5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842" y="3001842"/>
            <a:ext cx="1464096" cy="20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248123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type of view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image size in list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Change number of lots per page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 Filters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18C53D-E7C6-F51A-5125-CA55FA30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9" y="1807177"/>
            <a:ext cx="2095792" cy="23244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11532-F27D-1D20-3DB8-2A910B01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88" y="1816704"/>
            <a:ext cx="1823752" cy="29247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196EC9-9EE6-A30C-EAE4-2B5B003F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825" y="1816703"/>
            <a:ext cx="2133898" cy="23148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415F2F-4751-170A-514F-164168F0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41432"/>
            <a:ext cx="4496427" cy="3524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519BC9-ADE6-E1E9-4A35-B7ED6A02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717" y="4204812"/>
            <a:ext cx="425826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907726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Next page button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Last page button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Foot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326B90-73B9-40AC-1261-64584472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8" y="1548949"/>
            <a:ext cx="5687219" cy="6573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7A5AF6-20D2-DB1C-E81A-37CB920D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52" y="2833724"/>
            <a:ext cx="6763694" cy="819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E411FF-5BD8-0119-0D35-C8027DC8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52" y="2309776"/>
            <a:ext cx="5925377" cy="5239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377A0A-AB05-F705-E8E3-E6332F9B5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38" y="3597149"/>
            <a:ext cx="6535062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43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119868" y="800935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Filter of section + Filter by checkbox set 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Reset all filters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Side Filters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3DA5B0-A382-5B41-965C-F3DD7E6F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7" y="1085225"/>
            <a:ext cx="1087937" cy="3022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E48D83-BED7-D5C9-28B3-26199E959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3071"/>
            <a:ext cx="3213702" cy="9699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3EFC6B-D237-C316-DCCC-661F3D781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795" y="1339264"/>
            <a:ext cx="2429412" cy="27438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6C0035-2D0C-8285-CAFA-01DE25EF3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795" y="4194892"/>
            <a:ext cx="5549100" cy="7462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663DF-4D28-DCA9-E462-FFAD7A5EF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082" y="1282650"/>
            <a:ext cx="1657581" cy="86689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9E07592-5999-EBE4-BB8D-9C8CBAB4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897" y="2541454"/>
            <a:ext cx="160995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2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119868" y="800935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Price filter+ Seller rating filter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Choose lots location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Side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25B03-E55F-EA31-E492-170EE947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00"/>
            <a:ext cx="1594843" cy="35457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7AAE9-C9F9-EE02-7A8B-C66AC5C3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43" y="1556400"/>
            <a:ext cx="2355837" cy="5058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34E2E9-DF21-873F-0813-EA7BFAE5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80" y="1556400"/>
            <a:ext cx="1594843" cy="5346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DA4F6B-A2C2-586C-0B1C-9B40098C3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523" y="1556400"/>
            <a:ext cx="1122286" cy="16418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933193-99BB-8A7C-907D-EC1B9E37F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809" y="1556400"/>
            <a:ext cx="1127481" cy="16418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50EF0A-96DA-FA34-02CE-714C3D495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843" y="2130762"/>
            <a:ext cx="1555755" cy="50581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1C08CAE-8C7F-A1A7-02CD-5B1D65B82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0598" y="2105557"/>
            <a:ext cx="1301665" cy="14293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0A7C6D5-3F1B-B1BA-A7A6-1A5482663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952" y="2636574"/>
            <a:ext cx="1497255" cy="155245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8D593C0-B679-0DEC-5547-81187E69A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1207" y="3534955"/>
            <a:ext cx="1351478" cy="1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4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878145" y="520608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Click star button in list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Star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CB67AA-511E-ADBD-81FE-C404D973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92" y="1027864"/>
            <a:ext cx="3950989" cy="23360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718AD5-D56C-6486-E07D-E45606F48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0" y="1027864"/>
            <a:ext cx="1622924" cy="16377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301FCB-6BC0-BBC8-DEDD-955E9904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040" y="1072238"/>
            <a:ext cx="1622924" cy="16154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FBE0B8-9B73-DD98-E7DF-DBCF68B0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448" y="3513391"/>
            <a:ext cx="4414662" cy="151873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F1A257E-D2F7-97F4-DB88-8E985147D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" y="3500734"/>
            <a:ext cx="4414662" cy="15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878145" y="520608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Click star button in grid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Star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B772B2-1A92-6598-5AD8-F6BEAEA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10" y="1433924"/>
            <a:ext cx="4370316" cy="2635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751117-34B5-D115-D90A-7CA00130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8" y="1609796"/>
            <a:ext cx="1773633" cy="2459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BEC56F-3368-82F1-74A4-DDC4B992A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40" y="1510561"/>
            <a:ext cx="1536884" cy="25591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C4276B-A69B-7683-0426-B383D6CB3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238" y="1784451"/>
            <a:ext cx="1368734" cy="22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D7383A-C917-71AB-94A8-B29E1BC1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81" y="0"/>
            <a:ext cx="48155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1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856213-5BF3-A973-8BCF-5E273B62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1" y="1382418"/>
            <a:ext cx="1571844" cy="5239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6CAA3A-1A06-5052-186A-D193F975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347" y="1893279"/>
            <a:ext cx="1924353" cy="316104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57E32C-A3E4-4593-7D5B-D5D96F922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72" y="1906367"/>
            <a:ext cx="2099556" cy="3046078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58EE16E2-53B9-E3C4-8823-439681DF4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338E0033-4EE9-5A2A-EA22-CAE473FC2D1B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Button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6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9F7EDE-8B2D-EF2C-812C-63C7B85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" y="1038712"/>
            <a:ext cx="4307708" cy="28032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E87976-2674-5741-477D-ECE6A46F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709" y="1038712"/>
            <a:ext cx="4834513" cy="372835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0C01F0D-A835-28A8-B936-7316C8D591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suites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F3840D3-59FF-F758-D451-BDCC79705CC6}"/>
              </a:ext>
            </a:extLst>
          </p:cNvPr>
          <p:cNvSpPr txBox="1">
            <a:spLocks/>
          </p:cNvSpPr>
          <p:nvPr/>
        </p:nvSpPr>
        <p:spPr>
          <a:xfrm>
            <a:off x="4307709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stories</a:t>
            </a:r>
          </a:p>
        </p:txBody>
      </p:sp>
    </p:spTree>
    <p:extLst>
      <p:ext uri="{BB962C8B-B14F-4D97-AF65-F5344CB8AC3E}">
        <p14:creationId xmlns:p14="http://schemas.microsoft.com/office/powerpoint/2010/main" val="16215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F54E6C-D303-C741-27E0-BBA83A49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82040" cy="22536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1EA41A-B540-5F97-927D-7C728B24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99248"/>
            <a:ext cx="6854705" cy="30201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C736A5-C2BC-6354-6996-9A2503A3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174" y="4119886"/>
            <a:ext cx="1078507" cy="7828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826303-D8CE-6230-B949-162E1D02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38" y="-1"/>
            <a:ext cx="5354134" cy="29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3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0C01F0D-A835-28A8-B936-7316C8D591F7}"/>
              </a:ext>
            </a:extLst>
          </p:cNvPr>
          <p:cNvSpPr txBox="1">
            <a:spLocks/>
          </p:cNvSpPr>
          <p:nvPr/>
        </p:nvSpPr>
        <p:spPr>
          <a:xfrm>
            <a:off x="1391236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defects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52D45-E340-2D07-BF1E-257AD888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9" y="1045288"/>
            <a:ext cx="6599191" cy="35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34FF52-64DB-B01F-220D-62E4D23B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5" y="1452683"/>
            <a:ext cx="1811087" cy="2835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84A067-254F-33BE-5EF0-713A66791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91" y="1452683"/>
            <a:ext cx="4172165" cy="28902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FFCA34-7914-2D4A-753F-E5FE1266A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30" y="4414019"/>
            <a:ext cx="3582964" cy="61547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5A81973-0065-7731-E9C0-807F9D5F3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807852C-EF37-80C8-6C2C-C7390F0CBB0C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Passed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952A6-A6B7-D2C7-C8E4-EEBAA65E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2" y="1707947"/>
            <a:ext cx="2996754" cy="208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C54157-D45A-FC15-A879-78E95054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84" y="1707947"/>
            <a:ext cx="3042424" cy="2123629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Failed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69967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Logout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03D8A6-005A-C24C-6FD6-F50C7C3E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6" y="3011431"/>
            <a:ext cx="2155371" cy="15939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D6ED0C-B444-42A1-2C61-AD29F02C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97" y="1182630"/>
            <a:ext cx="4895229" cy="33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Search Field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5BB0B5-C954-E7D0-61AE-E66F3223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0" y="1108290"/>
            <a:ext cx="6725234" cy="5836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F1E30D-54B0-5755-69A0-60DFAF3E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35" y="1691965"/>
            <a:ext cx="5074816" cy="33706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6C4B99-9196-993A-75AD-A66DF0D0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47" y="2056088"/>
            <a:ext cx="2195758" cy="3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0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Recognition of error input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EFB255-1C6C-4A84-91B2-EAACBE86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1161440"/>
            <a:ext cx="6685452" cy="6352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FC9FB-FFFD-1AE8-EC7E-94FEBFC38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88" y="1910272"/>
            <a:ext cx="5676567" cy="32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Change section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FE7D6-AA4B-86BC-1B98-4E347374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1" y="1047915"/>
            <a:ext cx="2732946" cy="3481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2E2566-C0B8-B812-DE1A-0BAF5C70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07" y="1912655"/>
            <a:ext cx="4719762" cy="20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1449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282</TotalTime>
  <Words>238</Words>
  <Application>Microsoft Office PowerPoint</Application>
  <PresentationFormat>Экран (16:9)</PresentationFormat>
  <Paragraphs>69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Wingdings 3</vt:lpstr>
      <vt:lpstr>Trebuchet MS</vt:lpstr>
      <vt:lpstr>Times New Roman</vt:lpstr>
      <vt:lpstr>Arial</vt:lpstr>
      <vt:lpstr>Аспект</vt:lpstr>
      <vt:lpstr>Презентация PowerPoint</vt:lpstr>
      <vt:lpstr>Home page</vt:lpstr>
      <vt:lpstr>Test Login</vt:lpstr>
      <vt:lpstr>Test Login</vt:lpstr>
      <vt:lpstr>Test Login</vt:lpstr>
      <vt:lpstr>Test Login</vt:lpstr>
      <vt:lpstr>Test Content</vt:lpstr>
      <vt:lpstr>Test Content</vt:lpstr>
      <vt:lpstr>Test Content</vt:lpstr>
      <vt:lpstr>Test Content</vt:lpstr>
      <vt:lpstr>Test Content</vt:lpstr>
      <vt:lpstr>Test Content</vt:lpstr>
      <vt:lpstr>Test Header</vt:lpstr>
      <vt:lpstr>Test Footer</vt:lpstr>
      <vt:lpstr>Sell page</vt:lpstr>
      <vt:lpstr>Test Create New Lot</vt:lpstr>
      <vt:lpstr>Test Create New Lot</vt:lpstr>
      <vt:lpstr>Test Create New Lot</vt:lpstr>
      <vt:lpstr>Test Create New Lot</vt:lpstr>
      <vt:lpstr>Test Fields</vt:lpstr>
      <vt:lpstr>All lots page</vt:lpstr>
      <vt:lpstr>Test Head Filters</vt:lpstr>
      <vt:lpstr>Test Head Filters</vt:lpstr>
      <vt:lpstr>Test Foot Filters</vt:lpstr>
      <vt:lpstr>Test Side Filters</vt:lpstr>
      <vt:lpstr>Test Side Filters</vt:lpstr>
      <vt:lpstr>Test Star</vt:lpstr>
      <vt:lpstr>Test Star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metalveor</cp:lastModifiedBy>
  <cp:revision>4</cp:revision>
  <dcterms:modified xsi:type="dcterms:W3CDTF">2022-12-11T14:26:03Z</dcterms:modified>
</cp:coreProperties>
</file>